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1" r:id="rId6"/>
    <p:sldId id="294" r:id="rId7"/>
    <p:sldId id="295" r:id="rId8"/>
    <p:sldId id="285" r:id="rId9"/>
    <p:sldId id="698" r:id="rId10"/>
    <p:sldId id="699" r:id="rId11"/>
    <p:sldId id="290" r:id="rId12"/>
    <p:sldId id="697" r:id="rId13"/>
  </p:sldIdLst>
  <p:sldSz cx="9144000" cy="6858000" type="screen4x3"/>
  <p:notesSz cx="7315200" cy="9601200"/>
  <p:embeddedFontLst>
    <p:embeddedFont>
      <p:font typeface="Barlow Black" panose="00000A00000000000000" pitchFamily="2" charset="0"/>
      <p:bold r:id="rId16"/>
      <p:boldItalic r:id="rId17"/>
    </p:embeddedFont>
    <p:embeddedFont>
      <p:font typeface="Barlow Semi Condensed" panose="00000506000000000000" pitchFamily="2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egoe UI" panose="020B0502040204020203" pitchFamily="34" charset="0"/>
      <p:regular r:id="rId26"/>
      <p:bold r:id="rId27"/>
      <p:italic r:id="rId28"/>
      <p:boldItalic r:id="rId29"/>
    </p:embeddedFont>
    <p:embeddedFont>
      <p:font typeface="Segoe UI Light" panose="020B0502040204020203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040"/>
    <a:srgbClr val="CC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74961-DA85-4261-8DD5-2B9433F8C747}" v="7" dt="2023-05-16T21:21:09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99" d="100"/>
          <a:sy n="99" d="100"/>
        </p:scale>
        <p:origin x="883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Krueger" userId="09eccb71-7482-44a2-bb9d-e98a61469c3e" providerId="ADAL" clId="{41F74961-DA85-4261-8DD5-2B9433F8C747}"/>
    <pc:docChg chg="custSel addSld modSld">
      <pc:chgData name="Steve Krueger" userId="09eccb71-7482-44a2-bb9d-e98a61469c3e" providerId="ADAL" clId="{41F74961-DA85-4261-8DD5-2B9433F8C747}" dt="2023-05-16T21:22:27.833" v="922" actId="20577"/>
      <pc:docMkLst>
        <pc:docMk/>
      </pc:docMkLst>
      <pc:sldChg chg="addSp delSp modSp mod">
        <pc:chgData name="Steve Krueger" userId="09eccb71-7482-44a2-bb9d-e98a61469c3e" providerId="ADAL" clId="{41F74961-DA85-4261-8DD5-2B9433F8C747}" dt="2023-05-16T21:19:35.326" v="843" actId="1076"/>
        <pc:sldMkLst>
          <pc:docMk/>
          <pc:sldMk cId="2371991442" sldId="256"/>
        </pc:sldMkLst>
        <pc:spChg chg="mod">
          <ac:chgData name="Steve Krueger" userId="09eccb71-7482-44a2-bb9d-e98a61469c3e" providerId="ADAL" clId="{41F74961-DA85-4261-8DD5-2B9433F8C747}" dt="2023-05-16T21:19:35.326" v="843" actId="1076"/>
          <ac:spMkLst>
            <pc:docMk/>
            <pc:sldMk cId="2371991442" sldId="256"/>
            <ac:spMk id="2" creationId="{00000000-0000-0000-0000-000000000000}"/>
          </ac:spMkLst>
        </pc:spChg>
        <pc:picChg chg="add del mod">
          <ac:chgData name="Steve Krueger" userId="09eccb71-7482-44a2-bb9d-e98a61469c3e" providerId="ADAL" clId="{41F74961-DA85-4261-8DD5-2B9433F8C747}" dt="2023-05-10T20:44:33.942" v="821" actId="478"/>
          <ac:picMkLst>
            <pc:docMk/>
            <pc:sldMk cId="2371991442" sldId="256"/>
            <ac:picMk id="4" creationId="{04BA0A41-200D-CB03-0C08-D1B5CCF63DFE}"/>
          </ac:picMkLst>
        </pc:picChg>
        <pc:picChg chg="add mod">
          <ac:chgData name="Steve Krueger" userId="09eccb71-7482-44a2-bb9d-e98a61469c3e" providerId="ADAL" clId="{41F74961-DA85-4261-8DD5-2B9433F8C747}" dt="2023-05-10T20:43:38.109" v="811" actId="1076"/>
          <ac:picMkLst>
            <pc:docMk/>
            <pc:sldMk cId="2371991442" sldId="256"/>
            <ac:picMk id="6" creationId="{20210149-2F34-11D0-25CA-E2F6C9599373}"/>
          </ac:picMkLst>
        </pc:picChg>
        <pc:picChg chg="add mod">
          <ac:chgData name="Steve Krueger" userId="09eccb71-7482-44a2-bb9d-e98a61469c3e" providerId="ADAL" clId="{41F74961-DA85-4261-8DD5-2B9433F8C747}" dt="2023-05-10T20:44:15.706" v="816" actId="14100"/>
          <ac:picMkLst>
            <pc:docMk/>
            <pc:sldMk cId="2371991442" sldId="256"/>
            <ac:picMk id="8" creationId="{6A053366-4D2A-59C8-4A28-2D55782CF511}"/>
          </ac:picMkLst>
        </pc:picChg>
        <pc:picChg chg="add mod">
          <ac:chgData name="Steve Krueger" userId="09eccb71-7482-44a2-bb9d-e98a61469c3e" providerId="ADAL" clId="{41F74961-DA85-4261-8DD5-2B9433F8C747}" dt="2023-05-10T20:44:36.119" v="822" actId="1076"/>
          <ac:picMkLst>
            <pc:docMk/>
            <pc:sldMk cId="2371991442" sldId="256"/>
            <ac:picMk id="10" creationId="{AD12C3B4-7BAC-A2FF-2B14-0AA7423D0DDD}"/>
          </ac:picMkLst>
        </pc:picChg>
      </pc:sldChg>
      <pc:sldChg chg="modSp mod">
        <pc:chgData name="Steve Krueger" userId="09eccb71-7482-44a2-bb9d-e98a61469c3e" providerId="ADAL" clId="{41F74961-DA85-4261-8DD5-2B9433F8C747}" dt="2023-05-02T13:53:25.256" v="39" actId="20577"/>
        <pc:sldMkLst>
          <pc:docMk/>
          <pc:sldMk cId="3147815562" sldId="261"/>
        </pc:sldMkLst>
        <pc:spChg chg="mod">
          <ac:chgData name="Steve Krueger" userId="09eccb71-7482-44a2-bb9d-e98a61469c3e" providerId="ADAL" clId="{41F74961-DA85-4261-8DD5-2B9433F8C747}" dt="2023-05-02T13:53:25.256" v="39" actId="20577"/>
          <ac:spMkLst>
            <pc:docMk/>
            <pc:sldMk cId="3147815562" sldId="261"/>
            <ac:spMk id="7" creationId="{00000000-0000-0000-0000-000000000000}"/>
          </ac:spMkLst>
        </pc:spChg>
      </pc:sldChg>
      <pc:sldChg chg="modSp mod">
        <pc:chgData name="Steve Krueger" userId="09eccb71-7482-44a2-bb9d-e98a61469c3e" providerId="ADAL" clId="{41F74961-DA85-4261-8DD5-2B9433F8C747}" dt="2023-05-02T14:01:35.129" v="797" actId="20577"/>
        <pc:sldMkLst>
          <pc:docMk/>
          <pc:sldMk cId="4225846577" sldId="290"/>
        </pc:sldMkLst>
        <pc:spChg chg="mod">
          <ac:chgData name="Steve Krueger" userId="09eccb71-7482-44a2-bb9d-e98a61469c3e" providerId="ADAL" clId="{41F74961-DA85-4261-8DD5-2B9433F8C747}" dt="2023-05-02T14:01:35.129" v="797" actId="20577"/>
          <ac:spMkLst>
            <pc:docMk/>
            <pc:sldMk cId="4225846577" sldId="290"/>
            <ac:spMk id="3" creationId="{00000000-0000-0000-0000-000000000000}"/>
          </ac:spMkLst>
        </pc:spChg>
      </pc:sldChg>
      <pc:sldChg chg="modSp mod">
        <pc:chgData name="Steve Krueger" userId="09eccb71-7482-44a2-bb9d-e98a61469c3e" providerId="ADAL" clId="{41F74961-DA85-4261-8DD5-2B9433F8C747}" dt="2023-05-02T13:55:12.548" v="76" actId="20577"/>
        <pc:sldMkLst>
          <pc:docMk/>
          <pc:sldMk cId="1926385567" sldId="294"/>
        </pc:sldMkLst>
        <pc:spChg chg="mod">
          <ac:chgData name="Steve Krueger" userId="09eccb71-7482-44a2-bb9d-e98a61469c3e" providerId="ADAL" clId="{41F74961-DA85-4261-8DD5-2B9433F8C747}" dt="2023-05-02T13:55:12.548" v="76" actId="20577"/>
          <ac:spMkLst>
            <pc:docMk/>
            <pc:sldMk cId="1926385567" sldId="294"/>
            <ac:spMk id="7" creationId="{00000000-0000-0000-0000-000000000000}"/>
          </ac:spMkLst>
        </pc:spChg>
      </pc:sldChg>
      <pc:sldChg chg="modSp mod">
        <pc:chgData name="Steve Krueger" userId="09eccb71-7482-44a2-bb9d-e98a61469c3e" providerId="ADAL" clId="{41F74961-DA85-4261-8DD5-2B9433F8C747}" dt="2023-05-02T13:55:29.125" v="85" actId="20577"/>
        <pc:sldMkLst>
          <pc:docMk/>
          <pc:sldMk cId="2133697167" sldId="295"/>
        </pc:sldMkLst>
        <pc:spChg chg="mod">
          <ac:chgData name="Steve Krueger" userId="09eccb71-7482-44a2-bb9d-e98a61469c3e" providerId="ADAL" clId="{41F74961-DA85-4261-8DD5-2B9433F8C747}" dt="2023-05-02T13:55:29.125" v="85" actId="20577"/>
          <ac:spMkLst>
            <pc:docMk/>
            <pc:sldMk cId="2133697167" sldId="295"/>
            <ac:spMk id="7" creationId="{00000000-0000-0000-0000-000000000000}"/>
          </ac:spMkLst>
        </pc:spChg>
      </pc:sldChg>
      <pc:sldChg chg="modSp mod">
        <pc:chgData name="Steve Krueger" userId="09eccb71-7482-44a2-bb9d-e98a61469c3e" providerId="ADAL" clId="{41F74961-DA85-4261-8DD5-2B9433F8C747}" dt="2023-05-16T21:22:27.833" v="922" actId="20577"/>
        <pc:sldMkLst>
          <pc:docMk/>
          <pc:sldMk cId="347805274" sldId="697"/>
        </pc:sldMkLst>
        <pc:spChg chg="mod">
          <ac:chgData name="Steve Krueger" userId="09eccb71-7482-44a2-bb9d-e98a61469c3e" providerId="ADAL" clId="{41F74961-DA85-4261-8DD5-2B9433F8C747}" dt="2023-05-16T21:22:27.833" v="922" actId="20577"/>
          <ac:spMkLst>
            <pc:docMk/>
            <pc:sldMk cId="347805274" sldId="697"/>
            <ac:spMk id="3" creationId="{00000000-0000-0000-0000-000000000000}"/>
          </ac:spMkLst>
        </pc:spChg>
      </pc:sldChg>
      <pc:sldChg chg="addSp modSp mod">
        <pc:chgData name="Steve Krueger" userId="09eccb71-7482-44a2-bb9d-e98a61469c3e" providerId="ADAL" clId="{41F74961-DA85-4261-8DD5-2B9433F8C747}" dt="2023-05-02T13:59:30.120" v="607" actId="20577"/>
        <pc:sldMkLst>
          <pc:docMk/>
          <pc:sldMk cId="1348163635" sldId="698"/>
        </pc:sldMkLst>
        <pc:spChg chg="add mod">
          <ac:chgData name="Steve Krueger" userId="09eccb71-7482-44a2-bb9d-e98a61469c3e" providerId="ADAL" clId="{41F74961-DA85-4261-8DD5-2B9433F8C747}" dt="2023-05-02T13:59:14.493" v="581" actId="20577"/>
          <ac:spMkLst>
            <pc:docMk/>
            <pc:sldMk cId="1348163635" sldId="698"/>
            <ac:spMk id="2" creationId="{E2645125-438B-2450-955F-15260CB1F339}"/>
          </ac:spMkLst>
        </pc:spChg>
        <pc:spChg chg="mod">
          <ac:chgData name="Steve Krueger" userId="09eccb71-7482-44a2-bb9d-e98a61469c3e" providerId="ADAL" clId="{41F74961-DA85-4261-8DD5-2B9433F8C747}" dt="2023-05-02T13:57:55.345" v="363" actId="20577"/>
          <ac:spMkLst>
            <pc:docMk/>
            <pc:sldMk cId="1348163635" sldId="698"/>
            <ac:spMk id="3" creationId="{00000000-0000-0000-0000-000000000000}"/>
          </ac:spMkLst>
        </pc:spChg>
        <pc:spChg chg="mod">
          <ac:chgData name="Steve Krueger" userId="09eccb71-7482-44a2-bb9d-e98a61469c3e" providerId="ADAL" clId="{41F74961-DA85-4261-8DD5-2B9433F8C747}" dt="2023-05-02T13:59:30.120" v="607" actId="20577"/>
          <ac:spMkLst>
            <pc:docMk/>
            <pc:sldMk cId="1348163635" sldId="698"/>
            <ac:spMk id="4" creationId="{19D52E21-FA82-4687-AF12-06D98773F074}"/>
          </ac:spMkLst>
        </pc:spChg>
      </pc:sldChg>
      <pc:sldChg chg="addSp modSp add mod">
        <pc:chgData name="Steve Krueger" userId="09eccb71-7482-44a2-bb9d-e98a61469c3e" providerId="ADAL" clId="{41F74961-DA85-4261-8DD5-2B9433F8C747}" dt="2023-05-16T21:21:36.231" v="855" actId="6549"/>
        <pc:sldMkLst>
          <pc:docMk/>
          <pc:sldMk cId="4097686512" sldId="699"/>
        </pc:sldMkLst>
        <pc:spChg chg="add mod">
          <ac:chgData name="Steve Krueger" userId="09eccb71-7482-44a2-bb9d-e98a61469c3e" providerId="ADAL" clId="{41F74961-DA85-4261-8DD5-2B9433F8C747}" dt="2023-05-16T21:21:20.835" v="850" actId="1076"/>
          <ac:spMkLst>
            <pc:docMk/>
            <pc:sldMk cId="4097686512" sldId="699"/>
            <ac:spMk id="2" creationId="{BF6F180D-F7D4-0C8C-B783-A28B98F22F70}"/>
          </ac:spMkLst>
        </pc:spChg>
        <pc:spChg chg="mod">
          <ac:chgData name="Steve Krueger" userId="09eccb71-7482-44a2-bb9d-e98a61469c3e" providerId="ADAL" clId="{41F74961-DA85-4261-8DD5-2B9433F8C747}" dt="2023-05-16T21:21:36.231" v="855" actId="6549"/>
          <ac:spMkLst>
            <pc:docMk/>
            <pc:sldMk cId="4097686512" sldId="699"/>
            <ac:spMk id="3" creationId="{00000000-0000-0000-0000-000000000000}"/>
          </ac:spMkLst>
        </pc:spChg>
        <pc:spChg chg="mod">
          <ac:chgData name="Steve Krueger" userId="09eccb71-7482-44a2-bb9d-e98a61469c3e" providerId="ADAL" clId="{41F74961-DA85-4261-8DD5-2B9433F8C747}" dt="2023-05-02T14:01:00.135" v="750" actId="20577"/>
          <ac:spMkLst>
            <pc:docMk/>
            <pc:sldMk cId="4097686512" sldId="699"/>
            <ac:spMk id="4" creationId="{19D52E21-FA82-4687-AF12-06D98773F074}"/>
          </ac:spMkLst>
        </pc:spChg>
        <pc:picChg chg="add mod">
          <ac:chgData name="Steve Krueger" userId="09eccb71-7482-44a2-bb9d-e98a61469c3e" providerId="ADAL" clId="{41F74961-DA85-4261-8DD5-2B9433F8C747}" dt="2023-05-16T21:21:00.873" v="846" actId="1076"/>
          <ac:picMkLst>
            <pc:docMk/>
            <pc:sldMk cId="4097686512" sldId="699"/>
            <ac:picMk id="5" creationId="{C6124BB9-A342-5BB8-83B9-A3C47265CC69}"/>
          </ac:picMkLst>
        </pc:picChg>
        <pc:picChg chg="add mod">
          <ac:chgData name="Steve Krueger" userId="09eccb71-7482-44a2-bb9d-e98a61469c3e" providerId="ADAL" clId="{41F74961-DA85-4261-8DD5-2B9433F8C747}" dt="2023-05-16T21:21:34.723" v="854" actId="1076"/>
          <ac:picMkLst>
            <pc:docMk/>
            <pc:sldMk cId="4097686512" sldId="699"/>
            <ac:picMk id="6" creationId="{2FBD80A4-D79F-42BD-0B7B-344EFA67D76F}"/>
          </ac:picMkLst>
        </pc:picChg>
      </pc:sldChg>
    </pc:docChg>
  </pc:docChgLst>
  <pc:docChgLst>
    <pc:chgData name="Steve Krueger" userId="09eccb71-7482-44a2-bb9d-e98a61469c3e" providerId="ADAL" clId="{04A3B401-A21B-4237-ADB2-5438F4F24579}"/>
    <pc:docChg chg="custSel addSld delSld modSld delMainMaster">
      <pc:chgData name="Steve Krueger" userId="09eccb71-7482-44a2-bb9d-e98a61469c3e" providerId="ADAL" clId="{04A3B401-A21B-4237-ADB2-5438F4F24579}" dt="2023-04-26T15:08:15.263" v="503" actId="20577"/>
      <pc:docMkLst>
        <pc:docMk/>
      </pc:docMkLst>
      <pc:sldChg chg="modSp mod">
        <pc:chgData name="Steve Krueger" userId="09eccb71-7482-44a2-bb9d-e98a61469c3e" providerId="ADAL" clId="{04A3B401-A21B-4237-ADB2-5438F4F24579}" dt="2023-04-26T14:40:29.775" v="13" actId="20577"/>
        <pc:sldMkLst>
          <pc:docMk/>
          <pc:sldMk cId="2371991442" sldId="256"/>
        </pc:sldMkLst>
        <pc:spChg chg="mod">
          <ac:chgData name="Steve Krueger" userId="09eccb71-7482-44a2-bb9d-e98a61469c3e" providerId="ADAL" clId="{04A3B401-A21B-4237-ADB2-5438F4F24579}" dt="2023-04-26T14:40:29.775" v="13" actId="20577"/>
          <ac:spMkLst>
            <pc:docMk/>
            <pc:sldMk cId="2371991442" sldId="256"/>
            <ac:spMk id="2" creationId="{00000000-0000-0000-0000-000000000000}"/>
          </ac:spMkLst>
        </pc:spChg>
        <pc:picChg chg="mod">
          <ac:chgData name="Steve Krueger" userId="09eccb71-7482-44a2-bb9d-e98a61469c3e" providerId="ADAL" clId="{04A3B401-A21B-4237-ADB2-5438F4F24579}" dt="2023-04-26T14:40:20.624" v="0" actId="1076"/>
          <ac:picMkLst>
            <pc:docMk/>
            <pc:sldMk cId="2371991442" sldId="256"/>
            <ac:picMk id="5" creationId="{00000000-0000-0000-0000-000000000000}"/>
          </ac:picMkLst>
        </pc:picChg>
      </pc:sldChg>
      <pc:sldChg chg="modSp mod">
        <pc:chgData name="Steve Krueger" userId="09eccb71-7482-44a2-bb9d-e98a61469c3e" providerId="ADAL" clId="{04A3B401-A21B-4237-ADB2-5438F4F24579}" dt="2023-04-26T14:44:55.141" v="301" actId="20577"/>
        <pc:sldMkLst>
          <pc:docMk/>
          <pc:sldMk cId="3147815562" sldId="261"/>
        </pc:sldMkLst>
        <pc:spChg chg="mod">
          <ac:chgData name="Steve Krueger" userId="09eccb71-7482-44a2-bb9d-e98a61469c3e" providerId="ADAL" clId="{04A3B401-A21B-4237-ADB2-5438F4F24579}" dt="2023-04-26T14:44:55.141" v="301" actId="20577"/>
          <ac:spMkLst>
            <pc:docMk/>
            <pc:sldMk cId="3147815562" sldId="261"/>
            <ac:spMk id="7" creationId="{00000000-0000-0000-0000-000000000000}"/>
          </ac:spMkLst>
        </pc:spChg>
      </pc:sldChg>
      <pc:sldChg chg="modSp mod">
        <pc:chgData name="Steve Krueger" userId="09eccb71-7482-44a2-bb9d-e98a61469c3e" providerId="ADAL" clId="{04A3B401-A21B-4237-ADB2-5438F4F24579}" dt="2023-04-26T14:43:48.583" v="170" actId="255"/>
        <pc:sldMkLst>
          <pc:docMk/>
          <pc:sldMk cId="4225846577" sldId="290"/>
        </pc:sldMkLst>
        <pc:spChg chg="mod">
          <ac:chgData name="Steve Krueger" userId="09eccb71-7482-44a2-bb9d-e98a61469c3e" providerId="ADAL" clId="{04A3B401-A21B-4237-ADB2-5438F4F24579}" dt="2023-04-26T14:43:48.583" v="170" actId="255"/>
          <ac:spMkLst>
            <pc:docMk/>
            <pc:sldMk cId="4225846577" sldId="290"/>
            <ac:spMk id="3" creationId="{00000000-0000-0000-0000-000000000000}"/>
          </ac:spMkLst>
        </pc:spChg>
      </pc:sldChg>
      <pc:sldChg chg="modSp mod">
        <pc:chgData name="Steve Krueger" userId="09eccb71-7482-44a2-bb9d-e98a61469c3e" providerId="ADAL" clId="{04A3B401-A21B-4237-ADB2-5438F4F24579}" dt="2023-04-26T14:45:05.338" v="312" actId="20577"/>
        <pc:sldMkLst>
          <pc:docMk/>
          <pc:sldMk cId="2133697167" sldId="295"/>
        </pc:sldMkLst>
        <pc:spChg chg="mod">
          <ac:chgData name="Steve Krueger" userId="09eccb71-7482-44a2-bb9d-e98a61469c3e" providerId="ADAL" clId="{04A3B401-A21B-4237-ADB2-5438F4F24579}" dt="2023-04-26T14:45:05.338" v="312" actId="20577"/>
          <ac:spMkLst>
            <pc:docMk/>
            <pc:sldMk cId="2133697167" sldId="295"/>
            <ac:spMk id="7" creationId="{00000000-0000-0000-0000-000000000000}"/>
          </ac:spMkLst>
        </pc:spChg>
      </pc:sldChg>
      <pc:sldChg chg="del">
        <pc:chgData name="Steve Krueger" userId="09eccb71-7482-44a2-bb9d-e98a61469c3e" providerId="ADAL" clId="{04A3B401-A21B-4237-ADB2-5438F4F24579}" dt="2023-04-26T14:41:05.672" v="50" actId="2696"/>
        <pc:sldMkLst>
          <pc:docMk/>
          <pc:sldMk cId="3725026174" sldId="685"/>
        </pc:sldMkLst>
      </pc:sldChg>
      <pc:sldChg chg="del">
        <pc:chgData name="Steve Krueger" userId="09eccb71-7482-44a2-bb9d-e98a61469c3e" providerId="ADAL" clId="{04A3B401-A21B-4237-ADB2-5438F4F24579}" dt="2023-04-26T14:41:18.774" v="53" actId="47"/>
        <pc:sldMkLst>
          <pc:docMk/>
          <pc:sldMk cId="2038200898" sldId="686"/>
        </pc:sldMkLst>
      </pc:sldChg>
      <pc:sldChg chg="del">
        <pc:chgData name="Steve Krueger" userId="09eccb71-7482-44a2-bb9d-e98a61469c3e" providerId="ADAL" clId="{04A3B401-A21B-4237-ADB2-5438F4F24579}" dt="2023-04-26T14:41:23.605" v="54" actId="47"/>
        <pc:sldMkLst>
          <pc:docMk/>
          <pc:sldMk cId="384399912" sldId="687"/>
        </pc:sldMkLst>
      </pc:sldChg>
      <pc:sldChg chg="del">
        <pc:chgData name="Steve Krueger" userId="09eccb71-7482-44a2-bb9d-e98a61469c3e" providerId="ADAL" clId="{04A3B401-A21B-4237-ADB2-5438F4F24579}" dt="2023-04-26T14:41:10.753" v="51" actId="2696"/>
        <pc:sldMkLst>
          <pc:docMk/>
          <pc:sldMk cId="814141752" sldId="688"/>
        </pc:sldMkLst>
      </pc:sldChg>
      <pc:sldChg chg="del">
        <pc:chgData name="Steve Krueger" userId="09eccb71-7482-44a2-bb9d-e98a61469c3e" providerId="ADAL" clId="{04A3B401-A21B-4237-ADB2-5438F4F24579}" dt="2023-04-26T14:41:25.494" v="56" actId="47"/>
        <pc:sldMkLst>
          <pc:docMk/>
          <pc:sldMk cId="2744476796" sldId="690"/>
        </pc:sldMkLst>
      </pc:sldChg>
      <pc:sldChg chg="del">
        <pc:chgData name="Steve Krueger" userId="09eccb71-7482-44a2-bb9d-e98a61469c3e" providerId="ADAL" clId="{04A3B401-A21B-4237-ADB2-5438F4F24579}" dt="2023-04-26T14:41:17.109" v="52" actId="47"/>
        <pc:sldMkLst>
          <pc:docMk/>
          <pc:sldMk cId="1002787202" sldId="691"/>
        </pc:sldMkLst>
      </pc:sldChg>
      <pc:sldChg chg="del">
        <pc:chgData name="Steve Krueger" userId="09eccb71-7482-44a2-bb9d-e98a61469c3e" providerId="ADAL" clId="{04A3B401-A21B-4237-ADB2-5438F4F24579}" dt="2023-04-26T14:41:28.012" v="58" actId="47"/>
        <pc:sldMkLst>
          <pc:docMk/>
          <pc:sldMk cId="1365420330" sldId="693"/>
        </pc:sldMkLst>
      </pc:sldChg>
      <pc:sldChg chg="del">
        <pc:chgData name="Steve Krueger" userId="09eccb71-7482-44a2-bb9d-e98a61469c3e" providerId="ADAL" clId="{04A3B401-A21B-4237-ADB2-5438F4F24579}" dt="2023-04-26T14:41:26.330" v="57" actId="47"/>
        <pc:sldMkLst>
          <pc:docMk/>
          <pc:sldMk cId="3506103287" sldId="694"/>
        </pc:sldMkLst>
      </pc:sldChg>
      <pc:sldChg chg="del">
        <pc:chgData name="Steve Krueger" userId="09eccb71-7482-44a2-bb9d-e98a61469c3e" providerId="ADAL" clId="{04A3B401-A21B-4237-ADB2-5438F4F24579}" dt="2023-04-26T14:41:24.634" v="55" actId="47"/>
        <pc:sldMkLst>
          <pc:docMk/>
          <pc:sldMk cId="280365407" sldId="696"/>
        </pc:sldMkLst>
      </pc:sldChg>
      <pc:sldChg chg="modSp add mod">
        <pc:chgData name="Steve Krueger" userId="09eccb71-7482-44a2-bb9d-e98a61469c3e" providerId="ADAL" clId="{04A3B401-A21B-4237-ADB2-5438F4F24579}" dt="2023-04-26T15:08:15.263" v="503" actId="20577"/>
        <pc:sldMkLst>
          <pc:docMk/>
          <pc:sldMk cId="1348163635" sldId="698"/>
        </pc:sldMkLst>
        <pc:spChg chg="mod">
          <ac:chgData name="Steve Krueger" userId="09eccb71-7482-44a2-bb9d-e98a61469c3e" providerId="ADAL" clId="{04A3B401-A21B-4237-ADB2-5438F4F24579}" dt="2023-04-26T15:08:15.263" v="503" actId="20577"/>
          <ac:spMkLst>
            <pc:docMk/>
            <pc:sldMk cId="1348163635" sldId="698"/>
            <ac:spMk id="3" creationId="{00000000-0000-0000-0000-000000000000}"/>
          </ac:spMkLst>
        </pc:spChg>
      </pc:sldChg>
      <pc:sldMasterChg chg="del delSldLayout">
        <pc:chgData name="Steve Krueger" userId="09eccb71-7482-44a2-bb9d-e98a61469c3e" providerId="ADAL" clId="{04A3B401-A21B-4237-ADB2-5438F4F24579}" dt="2023-04-26T14:41:28.012" v="58" actId="47"/>
        <pc:sldMasterMkLst>
          <pc:docMk/>
          <pc:sldMasterMk cId="388944983" sldId="2147483661"/>
        </pc:sldMasterMkLst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439668829" sldId="2147483662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2196584301" sldId="2147483663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1786708946" sldId="2147483664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1657206223" sldId="2147483665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2007011398" sldId="2147483666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462586870" sldId="2147483667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304526746" sldId="2147483668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3578035644" sldId="2147483669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570907994" sldId="2147483670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584517628" sldId="2147483671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2920448372" sldId="2147483672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2513149382" sldId="2147483673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3864237607" sldId="2147483674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2070945951" sldId="2147483675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167214379" sldId="2147483676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2048444728" sldId="2147483677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3684236255" sldId="2147483678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1025569570" sldId="2147483679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1787711719" sldId="2147483680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1865527054" sldId="2147483681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4271315802" sldId="2147483682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730151919" sldId="2147483683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3150672467" sldId="2147483684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2858616440" sldId="2147483685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1682974282" sldId="2147483686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142626004" sldId="2147483687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1905493935" sldId="2147483688"/>
          </pc:sldLayoutMkLst>
        </pc:sldLayoutChg>
        <pc:sldLayoutChg chg="del">
          <pc:chgData name="Steve Krueger" userId="09eccb71-7482-44a2-bb9d-e98a61469c3e" providerId="ADAL" clId="{04A3B401-A21B-4237-ADB2-5438F4F24579}" dt="2023-04-26T14:41:28.012" v="58" actId="47"/>
          <pc:sldLayoutMkLst>
            <pc:docMk/>
            <pc:sldMasterMk cId="388944983" sldId="2147483661"/>
            <pc:sldLayoutMk cId="3796570466" sldId="2147483689"/>
          </pc:sldLayoutMkLst>
        </pc:sldLayoutChg>
        <pc:sldLayoutChg chg="del">
          <pc:chgData name="Steve Krueger" userId="09eccb71-7482-44a2-bb9d-e98a61469c3e" providerId="ADAL" clId="{04A3B401-A21B-4237-ADB2-5438F4F24579}" dt="2023-04-26T14:41:10.753" v="51" actId="2696"/>
          <pc:sldLayoutMkLst>
            <pc:docMk/>
            <pc:sldMasterMk cId="388944983" sldId="2147483661"/>
            <pc:sldLayoutMk cId="340754450" sldId="214748369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A7E40-E2C5-4EC5-B99D-61DAEA2EF559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B8CA5-D83E-45E1-9A34-6187CC610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41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514FE4A-765F-4ECB-AB53-916AEFA0F5CB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9AC4A1C-03CC-4EA9-8CCA-C5387A2576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2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C4A1C-03CC-4EA9-8CCA-C5387A2576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9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C4A1C-03CC-4EA9-8CCA-C5387A2576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62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C4A1C-03CC-4EA9-8CCA-C5387A2576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26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C4A1C-03CC-4EA9-8CCA-C5387A2576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92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AFB01-1B02-4676-9492-62193763E59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5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AFB01-1B02-4676-9492-62193763E59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24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AFB01-1B02-4676-9492-62193763E59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3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5791200"/>
            <a:ext cx="62484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Slide Title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838200"/>
            <a:ext cx="7924800" cy="426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12389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CCD61E-3E65-4BEB-AB73-4A7F5C5B7463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E49D2-8D82-4F3E-A834-F91AA6E45E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915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770689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659"/>
            <a:ext cx="9144000" cy="967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5734048"/>
            <a:ext cx="2375921" cy="8229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CC4000"/>
              </a:buClr>
            </a:pPr>
            <a:r>
              <a:rPr lang="en-US" sz="900" spc="3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ASSURANCE</a:t>
            </a:r>
            <a:r>
              <a:rPr lang="en-US" sz="900" spc="30" baseline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&amp; AC</a:t>
            </a:r>
            <a:r>
              <a:rPr lang="en-US" sz="900" spc="3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COUNTING  |  TAX SERVICES  |  BUSINESS SOFTWARE CONSULTING  |  MANAGED IT SERVICES</a:t>
            </a:r>
            <a:endParaRPr lang="en-US" sz="900" spc="30" dirty="0">
              <a:ln w="18415" cmpd="sng">
                <a:noFill/>
                <a:prstDash val="solid"/>
              </a:ln>
              <a:solidFill>
                <a:srgbClr val="CC4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1327"/>
          </a:xfrm>
          <a:prstGeom prst="rect">
            <a:avLst/>
          </a:prstGeom>
          <a:solidFill>
            <a:srgbClr val="CC4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9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ortek.com/business-software-consulting/sage-products/sage-50-clou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chortek.com/business-software-consulting/sage-products/sage-100cloud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ortek.com/industries/distribution-industry-servic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hortek.com/wp-content/uploads/2023/03/Sage-100cloud-for-Manufacturing-eBook-March-2023.pdf.pdf" TargetMode="External"/><Relationship Id="rId5" Type="http://schemas.openxmlformats.org/officeDocument/2006/relationships/hyperlink" Target="https://www.chortek.com/industries/manufacturing-industry-services/" TargetMode="External"/><Relationship Id="rId4" Type="http://schemas.openxmlformats.org/officeDocument/2006/relationships/hyperlink" Target="https://www.chortek.com/wp-content/uploads/2023/03/Sage-100cloud-for-the-Distribution-Industry-March-2023.pdf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ortek.com/business-software-consulting/bsc-resources/2022-sage-100-user-group/" TargetMode="External"/><Relationship Id="rId2" Type="http://schemas.openxmlformats.org/officeDocument/2006/relationships/hyperlink" Target="https://www.chortek.com/wp-content/uploads/2023/03/Sage-100cloud-for-the-Distribution-Industry-March-2023.pdf.pdf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krueger@chortek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Autofit/>
          </a:bodyPr>
          <a:lstStyle/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cs typeface="Calibri" pitchFamily="34" charset="0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cs typeface="Calibri" pitchFamily="34" charset="0"/>
            </a:endParaRPr>
          </a:p>
        </p:txBody>
      </p:sp>
      <p:pic>
        <p:nvPicPr>
          <p:cNvPr id="5" name="Picture 4" descr="sa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19400" y="1371600"/>
            <a:ext cx="11553819" cy="45944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617" y="498879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C4000"/>
                </a:solidFill>
                <a:latin typeface="Barlow Black" panose="00000A00000000000000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Sage 100 </a:t>
            </a:r>
          </a:p>
          <a:p>
            <a:r>
              <a:rPr lang="en-US" sz="4800" dirty="0">
                <a:solidFill>
                  <a:srgbClr val="CC4000"/>
                </a:solidFill>
                <a:latin typeface="Barlow Black" panose="00000A00000000000000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Inventory Lifecyle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0210149-2F34-11D0-25CA-E2F6C9599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220338"/>
            <a:ext cx="3743858" cy="151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 blue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6A053366-4D2A-59C8-4A28-2D55782CF5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29150"/>
            <a:ext cx="4201427" cy="751005"/>
          </a:xfrm>
          <a:prstGeom prst="rect">
            <a:avLst/>
          </a:prstGeom>
        </p:spPr>
      </p:pic>
      <p:pic>
        <p:nvPicPr>
          <p:cNvPr id="10" name="Picture 9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AD12C3B4-7BAC-A2FF-2B14-0AA7423D0D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6" y="2331660"/>
            <a:ext cx="2724150" cy="203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91442"/>
      </p:ext>
    </p:extLst>
  </p:cSld>
  <p:clrMapOvr>
    <a:masterClrMapping/>
  </p:clrMapOvr>
  <p:transition spd="slow" advClick="0" advTm="5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533400"/>
            <a:ext cx="9144000" cy="4114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 Black" panose="00000A00000000000000" pitchFamily="2" charset="0"/>
                <a:ea typeface="Segoe UI" pitchFamily="34" charset="0"/>
                <a:cs typeface="Segoe UI" pitchFamily="34" charset="0"/>
              </a:rPr>
              <a:t>Sage Products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arlow Black" panose="00000A00000000000000" pitchFamily="2" charset="0"/>
              <a:ea typeface="Segoe UI" pitchFamily="34" charset="0"/>
              <a:cs typeface="Segoe UI" pitchFamily="34" charset="0"/>
              <a:hlinkClick r:id="rId3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" panose="00000506000000000000" pitchFamily="2" charset="0"/>
                <a:ea typeface="Segoe UI" pitchFamily="34" charset="0"/>
                <a:cs typeface="Segoe UI" pitchFamily="34" charset="0"/>
                <a:hlinkClick r:id="rId4"/>
              </a:rPr>
              <a:t>Sage 100cloud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rlow Semi Condensed" panose="00000506000000000000" pitchFamily="2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300"/>
              </a:spcAft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Barlow Semi Condensed" panose="00000506000000000000" pitchFamily="2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Scanco Warehouse Management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Starship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300"/>
              </a:spcAft>
            </a:pPr>
            <a:endParaRPr lang="en-US" sz="2400" dirty="0">
              <a:solidFill>
                <a:srgbClr val="304040"/>
              </a:solidFill>
              <a:latin typeface="Barlow Semi Condensed" panose="00000506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Related Products: Sage Inventory Advisor, Inventory Requirements Planning, Sage CRM, Avalara Sales Tax, EDI and Web Integrations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arlow Semi Condensed" panose="00000506000000000000" pitchFamily="2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5832696"/>
            <a:ext cx="6019800" cy="568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300"/>
              </a:spcAft>
            </a:pPr>
            <a:r>
              <a:rPr lang="en-US" sz="2800" dirty="0">
                <a:solidFill>
                  <a:srgbClr val="CC4000"/>
                </a:solidFill>
                <a:latin typeface="Barlow Semi Condensed" panose="00000506000000000000" pitchFamily="2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Sage Products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0071" y="4343774"/>
            <a:ext cx="3743858" cy="151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7815562"/>
      </p:ext>
    </p:extLst>
  </p:cSld>
  <p:clrMapOvr>
    <a:masterClrMapping/>
  </p:clrMapOvr>
  <p:transition spd="slow" advClick="0" advTm="5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7707" y="609600"/>
            <a:ext cx="9106293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rgbClr val="304040"/>
                </a:solidFill>
                <a:latin typeface="Barlow Black" panose="00000A00000000000000" pitchFamily="2" charset="0"/>
                <a:ea typeface="Segoe UI" pitchFamily="34" charset="0"/>
                <a:cs typeface="Segoe UI" pitchFamily="34" charset="0"/>
              </a:rPr>
              <a:t>Sage 100 Solutions</a:t>
            </a:r>
          </a:p>
          <a:p>
            <a:pPr algn="l"/>
            <a:r>
              <a:rPr lang="en-US" sz="3600" dirty="0">
                <a:solidFill>
                  <a:srgbClr val="304040"/>
                </a:solidFill>
                <a:latin typeface="Barlow Black" panose="00000A00000000000000" pitchFamily="2" charset="0"/>
                <a:ea typeface="Segoe UI" pitchFamily="34" charset="0"/>
                <a:cs typeface="Segoe UI" pitchFamily="34" charset="0"/>
              </a:rPr>
              <a:t>	</a:t>
            </a:r>
            <a:r>
              <a:rPr lang="en-US" sz="2800" dirty="0">
                <a:solidFill>
                  <a:srgbClr val="304040"/>
                </a:solidFill>
                <a:latin typeface="Barlow Black" panose="00000A00000000000000" pitchFamily="2" charset="0"/>
                <a:ea typeface="Segoe UI" pitchFamily="34" charset="0"/>
                <a:cs typeface="Segoe UI" pitchFamily="34" charset="0"/>
              </a:rPr>
              <a:t>Essential Bundle</a:t>
            </a:r>
          </a:p>
          <a:p>
            <a:pPr algn="l"/>
            <a:r>
              <a:rPr lang="en-US" sz="3600" dirty="0">
                <a:solidFill>
                  <a:srgbClr val="304040"/>
                </a:solidFill>
                <a:latin typeface="Barlow Black" panose="00000A00000000000000" pitchFamily="2" charset="0"/>
                <a:ea typeface="Segoe UI" pitchFamily="34" charset="0"/>
                <a:cs typeface="Segoe UI" pitchFamily="34" charset="0"/>
              </a:rPr>
              <a:t>		</a:t>
            </a:r>
            <a:r>
              <a:rPr lang="en-US" sz="2800" dirty="0">
                <a:solidFill>
                  <a:srgbClr val="304040"/>
                </a:solidFill>
                <a:latin typeface="Barlow Black" panose="00000A00000000000000" pitchFamily="2" charset="0"/>
                <a:ea typeface="Segoe UI" pitchFamily="34" charset="0"/>
                <a:cs typeface="Segoe UI" pitchFamily="34" charset="0"/>
              </a:rPr>
              <a:t>Financials – GL, AP, AR, BR</a:t>
            </a:r>
          </a:p>
          <a:p>
            <a:pPr algn="l"/>
            <a:r>
              <a:rPr lang="en-US" sz="2800" dirty="0">
                <a:solidFill>
                  <a:srgbClr val="304040"/>
                </a:solidFill>
                <a:latin typeface="Barlow Black" panose="00000A00000000000000" pitchFamily="2" charset="0"/>
                <a:ea typeface="Segoe UI" pitchFamily="34" charset="0"/>
                <a:cs typeface="Segoe UI" pitchFamily="34" charset="0"/>
              </a:rPr>
              <a:t>	Advanced Bundle</a:t>
            </a:r>
          </a:p>
          <a:p>
            <a:pPr algn="l"/>
            <a:r>
              <a:rPr lang="en-US" sz="2800" dirty="0">
                <a:solidFill>
                  <a:srgbClr val="304040"/>
                </a:solidFill>
                <a:latin typeface="Barlow Black" panose="00000A00000000000000" pitchFamily="2" charset="0"/>
                <a:ea typeface="Segoe UI" pitchFamily="34" charset="0"/>
                <a:cs typeface="Segoe UI" pitchFamily="34" charset="0"/>
              </a:rPr>
              <a:t>		Distribution (IM, SO, PO, Multi-Bin)</a:t>
            </a:r>
          </a:p>
          <a:p>
            <a:pPr algn="l"/>
            <a:r>
              <a:rPr lang="en-US" sz="2800" dirty="0">
                <a:solidFill>
                  <a:srgbClr val="304040"/>
                </a:solidFill>
                <a:latin typeface="Barlow Black" panose="00000A00000000000000" pitchFamily="2" charset="0"/>
                <a:ea typeface="Segoe UI" pitchFamily="34" charset="0"/>
                <a:cs typeface="Segoe UI" pitchFamily="34" charset="0"/>
              </a:rPr>
              <a:t>	Complete Bundle</a:t>
            </a:r>
          </a:p>
          <a:p>
            <a:pPr algn="l"/>
            <a:r>
              <a:rPr lang="en-US" sz="2800" dirty="0">
                <a:solidFill>
                  <a:srgbClr val="304040"/>
                </a:solidFill>
                <a:latin typeface="Barlow Black" panose="00000A00000000000000" pitchFamily="2" charset="0"/>
                <a:ea typeface="Segoe UI" pitchFamily="34" charset="0"/>
                <a:cs typeface="Segoe UI" pitchFamily="34" charset="0"/>
              </a:rPr>
              <a:t>		Bill of Materials and RMA</a:t>
            </a:r>
          </a:p>
          <a:p>
            <a:pPr algn="l"/>
            <a:r>
              <a:rPr lang="en-US" sz="2800" dirty="0">
                <a:solidFill>
                  <a:srgbClr val="304040"/>
                </a:solidFill>
                <a:latin typeface="Barlow Black" panose="00000A00000000000000" pitchFamily="2" charset="0"/>
                <a:ea typeface="Segoe UI" pitchFamily="34" charset="0"/>
                <a:cs typeface="Segoe UI" pitchFamily="34" charset="0"/>
              </a:rPr>
              <a:t>			</a:t>
            </a:r>
            <a:endParaRPr lang="en-US" sz="1600" dirty="0">
              <a:solidFill>
                <a:srgbClr val="304040"/>
              </a:solidFill>
              <a:latin typeface="Barlow Semi Condensed" panose="00000506000000000000" pitchFamily="2" charset="0"/>
              <a:ea typeface="Segoe UI" pitchFamily="34" charset="0"/>
              <a:cs typeface="Segoe UI" pitchFamily="34" charset="0"/>
            </a:endParaRPr>
          </a:p>
          <a:p>
            <a:endParaRPr lang="en-US" sz="1600" dirty="0">
              <a:solidFill>
                <a:srgbClr val="304040"/>
              </a:solidFill>
              <a:latin typeface="Barlow Semi Condensed" panose="00000506000000000000" pitchFamily="2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79BBC5-7250-441A-BFFD-E1F518A0916D}"/>
              </a:ext>
            </a:extLst>
          </p:cNvPr>
          <p:cNvSpPr/>
          <p:nvPr/>
        </p:nvSpPr>
        <p:spPr>
          <a:xfrm>
            <a:off x="37707" y="5840692"/>
            <a:ext cx="6019800" cy="568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300"/>
              </a:spcAft>
            </a:pPr>
            <a:r>
              <a:rPr lang="en-US" sz="2800" dirty="0">
                <a:solidFill>
                  <a:srgbClr val="CC4000"/>
                </a:solidFill>
                <a:latin typeface="Barlow Semi Condensed" panose="00000506000000000000" pitchFamily="2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1926385567"/>
      </p:ext>
    </p:extLst>
  </p:cSld>
  <p:clrMapOvr>
    <a:masterClrMapping/>
  </p:clrMapOvr>
  <p:transition spd="slow" advClick="0" advTm="5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7707" y="609600"/>
            <a:ext cx="9106293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rgbClr val="304040"/>
                </a:solidFill>
                <a:latin typeface="Barlow Black" panose="00000A00000000000000" pitchFamily="2" charset="0"/>
                <a:ea typeface="Segoe UI" pitchFamily="34" charset="0"/>
                <a:cs typeface="Segoe UI" pitchFamily="34" charset="0"/>
              </a:rPr>
              <a:t>Integrated Solutions</a:t>
            </a:r>
          </a:p>
          <a:p>
            <a:pPr algn="l"/>
            <a:r>
              <a:rPr lang="en-US" sz="3600" dirty="0">
                <a:solidFill>
                  <a:srgbClr val="304040"/>
                </a:solidFill>
                <a:latin typeface="Barlow Black" panose="00000A00000000000000" pitchFamily="2" charset="0"/>
                <a:ea typeface="Segoe UI" pitchFamily="34" charset="0"/>
                <a:cs typeface="Segoe UI" pitchFamily="34" charset="0"/>
              </a:rPr>
              <a:t>	</a:t>
            </a:r>
            <a:r>
              <a:rPr lang="en-US" sz="2800" dirty="0">
                <a:solidFill>
                  <a:srgbClr val="304040"/>
                </a:solidFill>
                <a:latin typeface="Barlow Black" panose="00000A00000000000000" pitchFamily="2" charset="0"/>
                <a:ea typeface="Segoe UI" pitchFamily="34" charset="0"/>
                <a:cs typeface="Segoe UI" pitchFamily="34" charset="0"/>
              </a:rPr>
              <a:t>Web Integrations (Shopify and Big Commerce)</a:t>
            </a:r>
          </a:p>
          <a:p>
            <a:pPr algn="l"/>
            <a:r>
              <a:rPr lang="en-US" sz="2800" dirty="0">
                <a:solidFill>
                  <a:srgbClr val="304040"/>
                </a:solidFill>
                <a:latin typeface="Barlow Black" panose="00000A00000000000000" pitchFamily="2" charset="0"/>
                <a:ea typeface="Segoe UI" pitchFamily="34" charset="0"/>
                <a:cs typeface="Segoe UI" pitchFamily="34" charset="0"/>
              </a:rPr>
              <a:t>	EDI – Electronic Data Interchange</a:t>
            </a:r>
            <a:endParaRPr lang="en-US" sz="3600" dirty="0">
              <a:solidFill>
                <a:srgbClr val="304040"/>
              </a:solidFill>
              <a:latin typeface="Barlow Black" panose="00000A00000000000000" pitchFamily="2" charset="0"/>
              <a:ea typeface="Segoe UI" pitchFamily="34" charset="0"/>
              <a:cs typeface="Segoe UI" pitchFamily="34" charset="0"/>
            </a:endParaRPr>
          </a:p>
          <a:p>
            <a:pPr algn="l"/>
            <a:r>
              <a:rPr lang="en-US" sz="2800" dirty="0">
                <a:solidFill>
                  <a:srgbClr val="304040"/>
                </a:solidFill>
                <a:latin typeface="Barlow Black" panose="00000A00000000000000" pitchFamily="2" charset="0"/>
                <a:ea typeface="Segoe UI" pitchFamily="34" charset="0"/>
                <a:cs typeface="Segoe UI" pitchFamily="34" charset="0"/>
              </a:rPr>
              <a:t>	Starship Shipping (UPS, FedEx, USPS, LTL)</a:t>
            </a:r>
            <a:endParaRPr lang="en-US" sz="2800" dirty="0">
              <a:solidFill>
                <a:srgbClr val="304040"/>
              </a:solidFill>
              <a:latin typeface="Barlow Semi Condensed" panose="00000506000000000000" pitchFamily="2" charset="0"/>
              <a:ea typeface="Segoe UI" pitchFamily="34" charset="0"/>
              <a:cs typeface="Segoe UI" pitchFamily="34" charset="0"/>
            </a:endParaRPr>
          </a:p>
          <a:p>
            <a:pPr algn="l"/>
            <a:r>
              <a:rPr lang="en-US" sz="2800" dirty="0">
                <a:solidFill>
                  <a:srgbClr val="304040"/>
                </a:solidFill>
                <a:latin typeface="Barlow Black" panose="00000A00000000000000" pitchFamily="2" charset="0"/>
                <a:ea typeface="Segoe UI" pitchFamily="34" charset="0"/>
                <a:cs typeface="Segoe UI" pitchFamily="34" charset="0"/>
              </a:rPr>
              <a:t>	Sales Tax Calc/Exemptions/Filing - Avalara</a:t>
            </a:r>
          </a:p>
          <a:p>
            <a:pPr algn="l"/>
            <a:r>
              <a:rPr lang="en-US" sz="2800" dirty="0">
                <a:solidFill>
                  <a:srgbClr val="304040"/>
                </a:solidFill>
                <a:latin typeface="Barlow Black" panose="00000A00000000000000" pitchFamily="2" charset="0"/>
                <a:ea typeface="Segoe UI" pitchFamily="34" charset="0"/>
                <a:cs typeface="Segoe UI" pitchFamily="34" charset="0"/>
              </a:rPr>
              <a:t>	Warehouse Management/Bar Coding/Mobility</a:t>
            </a:r>
          </a:p>
          <a:p>
            <a:pPr algn="l"/>
            <a:r>
              <a:rPr lang="en-US" sz="2800" dirty="0">
                <a:solidFill>
                  <a:srgbClr val="304040"/>
                </a:solidFill>
                <a:latin typeface="Barlow Black" panose="00000A00000000000000" pitchFamily="2" charset="0"/>
                <a:ea typeface="Segoe UI" pitchFamily="34" charset="0"/>
                <a:cs typeface="Segoe UI" pitchFamily="34" charset="0"/>
              </a:rPr>
              <a:t>	CRM – Customer Relationship Management</a:t>
            </a:r>
          </a:p>
          <a:p>
            <a:pPr algn="l"/>
            <a:r>
              <a:rPr lang="en-US" sz="2800" dirty="0">
                <a:solidFill>
                  <a:srgbClr val="304040"/>
                </a:solidFill>
                <a:latin typeface="Barlow Black" panose="00000A00000000000000" pitchFamily="2" charset="0"/>
                <a:ea typeface="Segoe UI" pitchFamily="34" charset="0"/>
                <a:cs typeface="Segoe UI" pitchFamily="34" charset="0"/>
              </a:rPr>
              <a:t>	Credit Card Processing</a:t>
            </a:r>
          </a:p>
          <a:p>
            <a:pPr algn="l"/>
            <a:r>
              <a:rPr lang="en-US" sz="2800" dirty="0">
                <a:solidFill>
                  <a:srgbClr val="304040"/>
                </a:solidFill>
                <a:latin typeface="Barlow Black" panose="00000A00000000000000" pitchFamily="2" charset="0"/>
                <a:ea typeface="Segoe UI" pitchFamily="34" charset="0"/>
                <a:cs typeface="Segoe UI" pitchFamily="34" charset="0"/>
              </a:rPr>
              <a:t>	</a:t>
            </a:r>
            <a:endParaRPr lang="en-US" sz="2800" dirty="0">
              <a:solidFill>
                <a:srgbClr val="304040"/>
              </a:solidFill>
              <a:latin typeface="Barlow Semi Condensed" panose="00000506000000000000" pitchFamily="2" charset="0"/>
              <a:ea typeface="Segoe UI" pitchFamily="34" charset="0"/>
              <a:cs typeface="Segoe UI" pitchFamily="34" charset="0"/>
            </a:endParaRPr>
          </a:p>
          <a:p>
            <a:endParaRPr lang="en-US" sz="1600" dirty="0">
              <a:solidFill>
                <a:srgbClr val="304040"/>
              </a:solidFill>
              <a:latin typeface="Barlow Semi Condensed" panose="00000506000000000000" pitchFamily="2" charset="0"/>
              <a:ea typeface="Segoe UI" pitchFamily="34" charset="0"/>
              <a:cs typeface="Segoe UI" pitchFamily="34" charset="0"/>
            </a:endParaRPr>
          </a:p>
          <a:p>
            <a:endParaRPr lang="en-US" sz="1600" dirty="0">
              <a:solidFill>
                <a:srgbClr val="304040"/>
              </a:solidFill>
              <a:latin typeface="Barlow Semi Condensed" panose="00000506000000000000" pitchFamily="2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79BBC5-7250-441A-BFFD-E1F518A0916D}"/>
              </a:ext>
            </a:extLst>
          </p:cNvPr>
          <p:cNvSpPr/>
          <p:nvPr/>
        </p:nvSpPr>
        <p:spPr>
          <a:xfrm>
            <a:off x="37707" y="5840692"/>
            <a:ext cx="6019800" cy="568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300"/>
              </a:spcAft>
            </a:pPr>
            <a:r>
              <a:rPr lang="en-US" sz="2800" dirty="0">
                <a:solidFill>
                  <a:srgbClr val="CC4000"/>
                </a:solidFill>
                <a:latin typeface="Barlow Semi Condensed" panose="00000506000000000000" pitchFamily="2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2133697167"/>
      </p:ext>
    </p:extLst>
  </p:cSld>
  <p:clrMapOvr>
    <a:masterClrMapping/>
  </p:clrMapOvr>
  <p:transition spd="slow" advClick="0" advTm="5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1"/>
            <a:ext cx="77724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304040"/>
                </a:solidFill>
                <a:latin typeface="Barlow Black" panose="00000A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Distribution</a:t>
            </a:r>
          </a:p>
          <a:p>
            <a:r>
              <a:rPr lang="en-US" sz="28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Distribution Industry Services</a:t>
            </a:r>
            <a:endParaRPr lang="en-US" sz="2800" dirty="0">
              <a:solidFill>
                <a:srgbClr val="304040"/>
              </a:solidFill>
              <a:latin typeface="Barlow Semi Condensed" panose="00000506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  <a:hlinkClick r:id="rId4"/>
              </a:rPr>
              <a:t>Sage 100cloud for Distribution Companies</a:t>
            </a:r>
            <a:endParaRPr lang="en-US" sz="2800" dirty="0">
              <a:solidFill>
                <a:srgbClr val="304040"/>
              </a:solidFill>
              <a:latin typeface="Barlow Semi Condensed" panose="00000506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304040"/>
              </a:solidFill>
              <a:latin typeface="Barlow Semi Condensed" panose="00000506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304040"/>
                </a:solidFill>
                <a:latin typeface="Barlow Black" panose="00000A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Manufacturing </a:t>
            </a:r>
          </a:p>
          <a:p>
            <a:r>
              <a:rPr lang="en-US" sz="28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  <a:hlinkClick r:id="rId5"/>
              </a:rPr>
              <a:t>Manufacturing Industry Services</a:t>
            </a:r>
            <a:endParaRPr lang="en-US" sz="2800" dirty="0">
              <a:solidFill>
                <a:srgbClr val="304040"/>
              </a:solidFill>
              <a:latin typeface="Barlow Semi Condensed" panose="00000506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  <a:hlinkClick r:id="rId6"/>
              </a:rPr>
              <a:t>Sage 100cloud for Manufacturing Companies</a:t>
            </a:r>
            <a:endParaRPr lang="en-US" sz="2800" dirty="0">
              <a:solidFill>
                <a:srgbClr val="304040"/>
              </a:solidFill>
              <a:latin typeface="Barlow Semi Condensed" panose="00000506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D52E21-FA82-4687-AF12-06D98773F074}"/>
              </a:ext>
            </a:extLst>
          </p:cNvPr>
          <p:cNvSpPr/>
          <p:nvPr/>
        </p:nvSpPr>
        <p:spPr>
          <a:xfrm>
            <a:off x="37707" y="5840692"/>
            <a:ext cx="6019800" cy="568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300"/>
              </a:spcAft>
            </a:pPr>
            <a:r>
              <a:rPr lang="en-US" sz="2800" dirty="0">
                <a:solidFill>
                  <a:srgbClr val="CC4000"/>
                </a:solidFill>
                <a:latin typeface="Barlow Semi Condensed" panose="00000506000000000000" pitchFamily="2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Industry Expertise</a:t>
            </a:r>
          </a:p>
        </p:txBody>
      </p:sp>
    </p:spTree>
    <p:extLst>
      <p:ext uri="{BB962C8B-B14F-4D97-AF65-F5344CB8AC3E}">
        <p14:creationId xmlns:p14="http://schemas.microsoft.com/office/powerpoint/2010/main" val="87261512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68785"/>
            <a:ext cx="42672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304040"/>
                </a:solidFill>
                <a:latin typeface="Barlow Black" panose="00000A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Inventory Management</a:t>
            </a: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Serial/Lot</a:t>
            </a: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LIFO, FIFO, Average, Standard</a:t>
            </a: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Product Lines</a:t>
            </a:r>
          </a:p>
          <a:p>
            <a:pPr marL="0" indent="0">
              <a:buNone/>
            </a:pPr>
            <a:endParaRPr lang="en-US" sz="2800" dirty="0">
              <a:solidFill>
                <a:srgbClr val="304040"/>
              </a:solidFill>
              <a:latin typeface="Barlow Semi Condensed" panose="00000506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304040"/>
                </a:solidFill>
                <a:latin typeface="Barlow Black" panose="00000A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Purchasing</a:t>
            </a: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Primary and all Vendors</a:t>
            </a: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Vendor part numbers and pricing</a:t>
            </a: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Vendor purchase history</a:t>
            </a: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Purchase Orders from Sales Order</a:t>
            </a: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Reorder Points/Economic Order Qty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D52E21-FA82-4687-AF12-06D98773F074}"/>
              </a:ext>
            </a:extLst>
          </p:cNvPr>
          <p:cNvSpPr/>
          <p:nvPr/>
        </p:nvSpPr>
        <p:spPr>
          <a:xfrm>
            <a:off x="37707" y="5840692"/>
            <a:ext cx="6019800" cy="568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300"/>
              </a:spcAft>
            </a:pPr>
            <a:r>
              <a:rPr lang="en-US" sz="2800" dirty="0">
                <a:solidFill>
                  <a:srgbClr val="CC4000"/>
                </a:solidFill>
                <a:latin typeface="Barlow Semi Condensed" panose="00000506000000000000" pitchFamily="2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Sage 100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2645125-438B-2450-955F-15260CB1F339}"/>
              </a:ext>
            </a:extLst>
          </p:cNvPr>
          <p:cNvSpPr txBox="1">
            <a:spLocks/>
          </p:cNvSpPr>
          <p:nvPr/>
        </p:nvSpPr>
        <p:spPr>
          <a:xfrm>
            <a:off x="4724400" y="864910"/>
            <a:ext cx="4267200" cy="441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>
                <a:solidFill>
                  <a:srgbClr val="304040"/>
                </a:solidFill>
                <a:latin typeface="Barlow Black" panose="00000A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Sales Order</a:t>
            </a: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Quotes, Orders, Master Orders</a:t>
            </a: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Customer Purchase History</a:t>
            </a: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Generate PO from SO</a:t>
            </a: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Drop Ship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rgbClr val="304040"/>
              </a:solidFill>
              <a:latin typeface="Barlow Semi Condensed" panose="00000506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>
                <a:solidFill>
                  <a:srgbClr val="304040"/>
                </a:solidFill>
                <a:latin typeface="Barlow Black" panose="00000A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Electronic Delivery</a:t>
            </a: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Vendor PO</a:t>
            </a: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Customer Order Acknowledgement</a:t>
            </a: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Invoice</a:t>
            </a: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134816363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93" y="685800"/>
            <a:ext cx="41910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304040"/>
                </a:solidFill>
                <a:latin typeface="Barlow Black" panose="00000A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Warehouse Management</a:t>
            </a: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Purchase Order Receipts/</a:t>
            </a:r>
            <a:r>
              <a:rPr lang="en-US" sz="2000" dirty="0" err="1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putaway</a:t>
            </a:r>
            <a:endParaRPr lang="en-US" sz="2000" dirty="0">
              <a:solidFill>
                <a:srgbClr val="304040"/>
              </a:solidFill>
              <a:latin typeface="Barlow Semi Condensed" panose="00000506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Pick for Orders</a:t>
            </a: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Physical Count</a:t>
            </a:r>
          </a:p>
          <a:p>
            <a:pPr marL="0" indent="0">
              <a:buNone/>
            </a:pPr>
            <a:endParaRPr lang="en-US" sz="2800" dirty="0">
              <a:solidFill>
                <a:srgbClr val="304040"/>
              </a:solidFill>
              <a:latin typeface="Barlow Semi Condensed" panose="00000506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304040"/>
              </a:solidFill>
              <a:latin typeface="Barlow Black" panose="00000A00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304040"/>
                </a:solidFill>
                <a:latin typeface="Barlow Black" panose="00000A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Starship</a:t>
            </a: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UPS, USPS, FedEx</a:t>
            </a: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LTL, </a:t>
            </a:r>
            <a:r>
              <a:rPr lang="en-US" sz="2000" dirty="0" err="1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Spee</a:t>
            </a:r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-Dee, DHL</a:t>
            </a: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Bill of Lading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D52E21-FA82-4687-AF12-06D98773F074}"/>
              </a:ext>
            </a:extLst>
          </p:cNvPr>
          <p:cNvSpPr/>
          <p:nvPr/>
        </p:nvSpPr>
        <p:spPr>
          <a:xfrm>
            <a:off x="37707" y="5840692"/>
            <a:ext cx="6019800" cy="568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300"/>
              </a:spcAft>
            </a:pPr>
            <a:r>
              <a:rPr lang="en-US" sz="2800" dirty="0">
                <a:solidFill>
                  <a:srgbClr val="CC4000"/>
                </a:solidFill>
                <a:latin typeface="Barlow Semi Condensed" panose="00000506000000000000" pitchFamily="2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Warehouse and Shipping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F6F180D-F7D4-0C8C-B783-A28B98F22F70}"/>
              </a:ext>
            </a:extLst>
          </p:cNvPr>
          <p:cNvSpPr txBox="1">
            <a:spLocks/>
          </p:cNvSpPr>
          <p:nvPr/>
        </p:nvSpPr>
        <p:spPr>
          <a:xfrm>
            <a:off x="5181600" y="1765169"/>
            <a:ext cx="4191000" cy="441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>
                <a:solidFill>
                  <a:srgbClr val="304040"/>
                </a:solidFill>
                <a:latin typeface="Barlow Black" panose="00000A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Mobility</a:t>
            </a: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PO Receiving</a:t>
            </a: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Physical Count</a:t>
            </a:r>
          </a:p>
          <a:p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Pick for shipping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rgbClr val="304040"/>
              </a:solidFill>
              <a:latin typeface="Barlow Semi Condensed" panose="00000506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C6124BB9-A342-5BB8-83B9-A3C47265C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21152"/>
            <a:ext cx="1651654" cy="1236268"/>
          </a:xfrm>
          <a:prstGeom prst="rect">
            <a:avLst/>
          </a:prstGeom>
        </p:spPr>
      </p:pic>
      <p:pic>
        <p:nvPicPr>
          <p:cNvPr id="6" name="Picture 5" descr="A blue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2FBD80A4-D79F-42BD-0B7B-344EFA67D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7" y="2574580"/>
            <a:ext cx="3591827" cy="6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8651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74615" y="301305"/>
            <a:ext cx="7772400" cy="914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5400" dirty="0">
                <a:solidFill>
                  <a:srgbClr val="CC4000"/>
                </a:solidFill>
                <a:latin typeface="Barlow Black" panose="00000A00000000000000" pitchFamily="2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74615" y="1066800"/>
            <a:ext cx="7772400" cy="4267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304040"/>
                </a:solidFill>
                <a:latin typeface="Barlow Semi Condensed" panose="00000506000000000000" pitchFamily="2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Sage 100cloud for Distribution Companies</a:t>
            </a:r>
            <a:endParaRPr lang="en-US" sz="2800" dirty="0">
              <a:solidFill>
                <a:srgbClr val="304040"/>
              </a:solidFill>
              <a:latin typeface="Barlow Semi Condensed" panose="00000506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304040"/>
              </a:solidFill>
              <a:latin typeface="Barlow Semi Condensed" panose="00000506000000000000" pitchFamily="2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304040"/>
                </a:solidFill>
                <a:latin typeface="Barlow Semi Condensed" panose="00000506000000000000" pitchFamily="2" charset="0"/>
                <a:ea typeface="Open Sans Condensed Light" panose="020B0306030504020204" pitchFamily="34" charset="0"/>
                <a:cs typeface="Open Sans Condensed Light" panose="020B0306030504020204" pitchFamily="34" charset="0"/>
                <a:hlinkClick r:id="rId3"/>
              </a:rPr>
              <a:t>Sage 100 User Group</a:t>
            </a:r>
            <a:endParaRPr lang="en-US" sz="2800" dirty="0">
              <a:solidFill>
                <a:srgbClr val="304040"/>
              </a:solidFill>
              <a:latin typeface="Barlow Semi Condensed" panose="00000506000000000000" pitchFamily="2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304040"/>
                </a:solidFill>
                <a:latin typeface="Barlow Semi Condensed" panose="00000506000000000000" pitchFamily="2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	Recorded sessions of all Sage 100 solutions</a:t>
            </a:r>
          </a:p>
          <a:p>
            <a:pPr marL="0" indent="0">
              <a:buNone/>
            </a:pPr>
            <a:endParaRPr lang="en-US" sz="1800" dirty="0">
              <a:solidFill>
                <a:srgbClr val="304040"/>
              </a:solidFill>
              <a:latin typeface="Barlow Semi Condensed" panose="00000506000000000000" pitchFamily="2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304040"/>
              </a:solidFill>
              <a:latin typeface="Barlow Semi Condensed" panose="00000506000000000000" pitchFamily="2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46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74615" y="301305"/>
            <a:ext cx="7772400" cy="914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5400" dirty="0">
                <a:solidFill>
                  <a:srgbClr val="CC4000"/>
                </a:solidFill>
                <a:latin typeface="Barlow Black" panose="00000A00000000000000" pitchFamily="2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Chortek LLP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74615" y="1066800"/>
            <a:ext cx="7772400" cy="4267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304040"/>
                </a:solidFill>
                <a:latin typeface="Barlow Semi Condensed" panose="00000506000000000000" pitchFamily="2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Steve Krueger	 </a:t>
            </a:r>
            <a:r>
              <a:rPr lang="en-US" sz="2400" dirty="0">
                <a:solidFill>
                  <a:srgbClr val="304040"/>
                </a:solidFill>
                <a:latin typeface="Barlow Semi Condensed" panose="00000506000000000000" pitchFamily="2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Principal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04040"/>
                </a:solidFill>
                <a:latin typeface="Barlow Semi Condensed" panose="00000506000000000000" pitchFamily="2" charset="0"/>
                <a:ea typeface="Open Sans Condensed Light" panose="020B0306030504020204" pitchFamily="34" charset="0"/>
                <a:cs typeface="Open Sans Condensed Light" panose="020B0306030504020204" pitchFamily="34" charset="0"/>
                <a:hlinkClick r:id="rId2"/>
              </a:rPr>
              <a:t>skrueger@chortek.com</a:t>
            </a:r>
            <a:r>
              <a:rPr lang="en-US" sz="2400" dirty="0">
                <a:solidFill>
                  <a:srgbClr val="304040"/>
                </a:solidFill>
                <a:latin typeface="Barlow Semi Condensed" panose="00000506000000000000" pitchFamily="2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920-968-0963</a:t>
            </a:r>
          </a:p>
          <a:p>
            <a:pPr marL="0" indent="0">
              <a:buNone/>
            </a:pPr>
            <a:endParaRPr lang="en-US" sz="2400" dirty="0">
              <a:solidFill>
                <a:srgbClr val="304040"/>
              </a:solidFill>
              <a:latin typeface="Barlow Semi Condensed" panose="00000506000000000000" pitchFamily="2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304040"/>
                </a:solidFill>
                <a:latin typeface="Barlow Semi Condensed" panose="00000506000000000000" pitchFamily="2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Scanco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04040"/>
                </a:solidFill>
                <a:latin typeface="Barlow Semi Condensed" panose="00000506000000000000" pitchFamily="2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	Ross Allen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04040"/>
                </a:solidFill>
                <a:latin typeface="Barlow Semi Condensed" panose="00000506000000000000" pitchFamily="2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V-Technologies (Starship)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04040"/>
                </a:solidFill>
                <a:latin typeface="Barlow Semi Condensed" panose="00000506000000000000" pitchFamily="2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	Matt St. John</a:t>
            </a:r>
          </a:p>
          <a:p>
            <a:pPr marL="0" indent="0">
              <a:buNone/>
            </a:pPr>
            <a:endParaRPr lang="en-US" sz="1800" dirty="0">
              <a:solidFill>
                <a:srgbClr val="304040"/>
              </a:solidFill>
              <a:latin typeface="Barlow Semi Condensed" panose="00000506000000000000" pitchFamily="2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304040"/>
                </a:solidFill>
                <a:latin typeface="Barlow Semi Condensed" panose="00000506000000000000" pitchFamily="2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7805274"/>
      </p:ext>
    </p:extLst>
  </p:cSld>
  <p:clrMapOvr>
    <a:masterClrMapping/>
  </p:clrMapOvr>
</p:sld>
</file>

<file path=ppt/theme/theme1.xml><?xml version="1.0" encoding="utf-8"?>
<a:theme xmlns:a="http://schemas.openxmlformats.org/drawingml/2006/main" name="Chortek PowerPoint Templat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612D"/>
      </a:hlink>
      <a:folHlink>
        <a:srgbClr val="465A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e97924-9bde-4027-9c92-736cabe6ffd8">
      <Terms xmlns="http://schemas.microsoft.com/office/infopath/2007/PartnerControls"/>
    </lcf76f155ced4ddcb4097134ff3c332f>
    <TaxCatchAll xmlns="2a236d49-75c3-491f-99e5-7517f74e53d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83A288B78C5E43AC741AF63F8B68A6" ma:contentTypeVersion="17" ma:contentTypeDescription="Create a new document." ma:contentTypeScope="" ma:versionID="0ece6a9949d5a900b55d9c5f09959dad">
  <xsd:schema xmlns:xsd="http://www.w3.org/2001/XMLSchema" xmlns:xs="http://www.w3.org/2001/XMLSchema" xmlns:p="http://schemas.microsoft.com/office/2006/metadata/properties" xmlns:ns2="25e97924-9bde-4027-9c92-736cabe6ffd8" xmlns:ns3="2a236d49-75c3-491f-99e5-7517f74e53d7" targetNamespace="http://schemas.microsoft.com/office/2006/metadata/properties" ma:root="true" ma:fieldsID="c4b8d81ad8968c0e8591b9fe27847771" ns2:_="" ns3:_="">
    <xsd:import namespace="25e97924-9bde-4027-9c92-736cabe6ffd8"/>
    <xsd:import namespace="2a236d49-75c3-491f-99e5-7517f74e53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e97924-9bde-4027-9c92-736cabe6ff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e4a6c93-db5b-467a-a291-2efb77876d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236d49-75c3-491f-99e5-7517f74e53d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dc654c6-3b9e-4eb6-9f51-4417e2cf7d9c}" ma:internalName="TaxCatchAll" ma:showField="CatchAllData" ma:web="2a236d49-75c3-491f-99e5-7517f74e53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58845B-51C8-46CE-8925-5B0B77F704F4}">
  <ds:schemaRefs>
    <ds:schemaRef ds:uri="http://schemas.microsoft.com/office/2006/metadata/properties"/>
    <ds:schemaRef ds:uri="http://schemas.microsoft.com/office/infopath/2007/PartnerControls"/>
    <ds:schemaRef ds:uri="25e97924-9bde-4027-9c92-736cabe6ffd8"/>
    <ds:schemaRef ds:uri="2a236d49-75c3-491f-99e5-7517f74e53d7"/>
  </ds:schemaRefs>
</ds:datastoreItem>
</file>

<file path=customXml/itemProps2.xml><?xml version="1.0" encoding="utf-8"?>
<ds:datastoreItem xmlns:ds="http://schemas.openxmlformats.org/officeDocument/2006/customXml" ds:itemID="{E3749ECA-D625-41AA-A758-0A37C279D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e97924-9bde-4027-9c92-736cabe6ffd8"/>
    <ds:schemaRef ds:uri="2a236d49-75c3-491f-99e5-7517f74e53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1D3C0C-E0D9-4BE8-9335-E3BEE5BEF6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Chortek PowerPoint Template</Template>
  <TotalTime>26062</TotalTime>
  <Words>316</Words>
  <Application>Microsoft Office PowerPoint</Application>
  <PresentationFormat>On-screen Show (4:3)</PresentationFormat>
  <Paragraphs>97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Barlow Black</vt:lpstr>
      <vt:lpstr>Segoe UI</vt:lpstr>
      <vt:lpstr>Arial</vt:lpstr>
      <vt:lpstr>Segoe UI Light</vt:lpstr>
      <vt:lpstr>Calibri</vt:lpstr>
      <vt:lpstr>Barlow Semi Condensed</vt:lpstr>
      <vt:lpstr>Chortek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Chortek LLP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Sammi Dittloff at Chortek LLP</dc:creator>
  <cp:lastModifiedBy>Steve Krueger</cp:lastModifiedBy>
  <cp:revision>174</cp:revision>
  <cp:lastPrinted>2019-02-20T22:20:02Z</cp:lastPrinted>
  <dcterms:created xsi:type="dcterms:W3CDTF">2012-09-04T14:35:57Z</dcterms:created>
  <dcterms:modified xsi:type="dcterms:W3CDTF">2023-05-16T21:22:35Z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0x010100F683A288B78C5E43AC741AF63F8B68A6</vt:lpwstr>
  </property>
  <property fmtid="{D5CDD505-2E9C-101B-9397-08002B2CF9AE}" pid="3" name="MediaServiceImageTags">
    <vt:lpwstr/>
  </property>
</Properties>
</file>